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559675" cy="10691813"/>
  <p:notesSz cx="6858000" cy="9144000"/>
  <p:embeddedFontLst>
    <p:embeddedFont>
      <p:font typeface="Raleway" panose="020B0503030101060003" pitchFamily="34" charset="-52"/>
      <p:regular r:id="rId4"/>
      <p:bold r:id="rId5"/>
      <p:italic r:id="rId6"/>
      <p:boldItalic r:id="rId7"/>
    </p:embeddedFont>
    <p:embeddedFont>
      <p:font typeface="Raleway ExtraBold" panose="020B0903030101060003" pitchFamily="34" charset="-52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283">
          <p15:clr>
            <a:srgbClr val="9AA0A6"/>
          </p15:clr>
        </p15:guide>
        <p15:guide id="4" orient="horz" pos="6463">
          <p15:clr>
            <a:srgbClr val="9AA0A6"/>
          </p15:clr>
        </p15:guide>
        <p15:guide id="5" pos="39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322" y="72"/>
      </p:cViewPr>
      <p:guideLst>
        <p:guide orient="horz" pos="3368"/>
        <p:guide pos="2381"/>
        <p:guide pos="283"/>
        <p:guide orient="horz" pos="6463"/>
        <p:guide pos="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e228391825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e228391825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>
                <a:solidFill>
                  <a:schemeClr val="dk1"/>
                </a:solidFill>
              </a:rPr>
              <a:t>Добрый день!</a:t>
            </a:r>
            <a:endParaRPr sz="1200" b="1">
              <a:solidFill>
                <a:schemeClr val="dk1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>
                <a:solidFill>
                  <a:schemeClr val="dk1"/>
                </a:solidFill>
              </a:rPr>
              <a:t>Доступ редактирования закрыт во избежании внесения правок в этих файлах, так как это шаблоны/примеры. Они видны всем.</a:t>
            </a:r>
            <a:endParaRPr sz="1200" b="1">
              <a:solidFill>
                <a:schemeClr val="dk1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>
                <a:solidFill>
                  <a:schemeClr val="dk1"/>
                </a:solidFill>
              </a:rPr>
              <a:t>Вам необходимо сделать копию на свой Googl Диск, и редактировать документы в созданной копии.</a:t>
            </a:r>
            <a:endParaRPr sz="1200" b="1">
              <a:solidFill>
                <a:schemeClr val="dk1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chemeClr val="dk1"/>
                </a:solidFill>
              </a:rPr>
              <a:t>Файл - Создать копию.</a:t>
            </a:r>
            <a:endParaRPr sz="1200" b="1">
              <a:solidFill>
                <a:schemeClr val="dk1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FF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 b="1">
                <a:solidFill>
                  <a:srgbClr val="FF0000"/>
                </a:solidFill>
              </a:rPr>
              <a:t>ОГРОМНАЯ ПРОСЬБА НЕ ДВИГАТЬ ПО ВЕРСТКЕ В ДРУГИЕ СТОРОНЫ ТЕКСТ, ВСЕ ДОЛЖНО БЫТЬ ТАК, КАК СЕЙЧАС ВЫГЛЯДИТ В МАКЕТ. ЕСЛИ БУДУТ ВОПРОСЫ ПИШИТЕ МНЕ НА ПОЧТУ! yu.denisova@auchan.ru</a:t>
            </a:r>
            <a:endParaRPr sz="1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400"/>
            <a:ext cx="7560002" cy="10685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/>
        </p:nvSpPr>
        <p:spPr>
          <a:xfrm>
            <a:off x="530900" y="5460975"/>
            <a:ext cx="4741500" cy="309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Наши вакансии:</a:t>
            </a:r>
            <a:endParaRPr sz="1800" b="1" dirty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• Работник торгового 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зала </a:t>
            </a:r>
            <a:r>
              <a:rPr lang="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(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подработка на лето), ЗП от 25500 руб</a:t>
            </a:r>
            <a:endParaRPr sz="1800" dirty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• Работник торгового зала в 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ночь (от 29 000 руб)</a:t>
            </a:r>
            <a:endParaRPr sz="1800" dirty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• 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Мясник 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31300</a:t>
            </a:r>
            <a:r>
              <a:rPr lang="en-US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ru-RU" sz="1800" dirty="0" err="1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руб</a:t>
            </a:r>
            <a:r>
              <a:rPr lang="ru-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 (с 18 лет)</a:t>
            </a:r>
            <a:endParaRPr sz="1800" dirty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>
              <a:lnSpc>
                <a:spcPct val="150000"/>
              </a:lnSpc>
            </a:pPr>
            <a:r>
              <a:rPr lang="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• 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Пекарь</a:t>
            </a:r>
            <a:r>
              <a:rPr lang="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31300 </a:t>
            </a:r>
            <a:r>
              <a:rPr lang="ru-RU" sz="1800" dirty="0" err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руб</a:t>
            </a:r>
            <a:r>
              <a:rPr lang="ru-RU" sz="1800" dirty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 (с 18 лет</a:t>
            </a:r>
            <a:r>
              <a:rPr lang="ru-RU" sz="1800" dirty="0" smtClea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)</a:t>
            </a:r>
            <a:endParaRPr lang="ru-RU" sz="1800" dirty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2" name="Google Shape;52;p14"/>
          <p:cNvSpPr txBox="1"/>
          <p:nvPr/>
        </p:nvSpPr>
        <p:spPr>
          <a:xfrm>
            <a:off x="530900" y="9221300"/>
            <a:ext cx="4235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 dirty="0" smtClean="0">
                <a:latin typeface="Raleway ExtraBold"/>
                <a:ea typeface="Raleway ExtraBold"/>
                <a:cs typeface="Raleway ExtraBold"/>
                <a:sym typeface="Raleway ExtraBold"/>
              </a:rPr>
              <a:t>8 (960) 662-60-08</a:t>
            </a:r>
            <a:endParaRPr sz="3400" dirty="0"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3" name="Google Shape;53;p14"/>
          <p:cNvSpPr txBox="1"/>
          <p:nvPr/>
        </p:nvSpPr>
        <p:spPr>
          <a:xfrm>
            <a:off x="530900" y="9052150"/>
            <a:ext cx="5046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50" dirty="0" smtClean="0">
                <a:latin typeface="Raleway"/>
                <a:ea typeface="Raleway"/>
                <a:cs typeface="Raleway"/>
                <a:sym typeface="Raleway"/>
              </a:rPr>
              <a:t>Запишись на собеседование и узнай подробности:</a:t>
            </a:r>
            <a:endParaRPr sz="115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4" name="Google Shape;54;p14"/>
          <p:cNvSpPr txBox="1"/>
          <p:nvPr/>
        </p:nvSpPr>
        <p:spPr>
          <a:xfrm>
            <a:off x="530900" y="9780150"/>
            <a:ext cx="42357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150">
                <a:latin typeface="Raleway ExtraBold"/>
                <a:ea typeface="Raleway ExtraBold"/>
                <a:cs typeface="Raleway ExtraBold"/>
                <a:sym typeface="Raleway ExtraBold"/>
              </a:rPr>
              <a:t>rabota@auchan.ru</a:t>
            </a:r>
            <a:endParaRPr sz="3150"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134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Raleway</vt:lpstr>
      <vt:lpstr>Arial</vt:lpstr>
      <vt:lpstr>Raleway ExtraBold</vt:lpstr>
      <vt:lpstr>Simple Light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 SHLYKOVA</dc:creator>
  <cp:lastModifiedBy>Yana SHLYKOVA</cp:lastModifiedBy>
  <cp:revision>5</cp:revision>
  <dcterms:modified xsi:type="dcterms:W3CDTF">2023-05-10T08:16:47Z</dcterms:modified>
</cp:coreProperties>
</file>